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4" r:id="rId10"/>
    <p:sldId id="363" r:id="rId11"/>
    <p:sldId id="288" r:id="rId12"/>
    <p:sldId id="332" r:id="rId13"/>
    <p:sldId id="333" r:id="rId14"/>
    <p:sldId id="290" r:id="rId15"/>
    <p:sldId id="292" r:id="rId16"/>
    <p:sldId id="318" r:id="rId17"/>
    <p:sldId id="336" r:id="rId18"/>
    <p:sldId id="291" r:id="rId19"/>
    <p:sldId id="269" r:id="rId20"/>
    <p:sldId id="337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1" r:id="rId54"/>
    <p:sldId id="342" r:id="rId55"/>
    <p:sldId id="358" r:id="rId56"/>
    <p:sldId id="359" r:id="rId57"/>
    <p:sldId id="360" r:id="rId58"/>
    <p:sldId id="365" r:id="rId59"/>
    <p:sldId id="366" r:id="rId60"/>
    <p:sldId id="367" r:id="rId61"/>
    <p:sldId id="344" r:id="rId62"/>
    <p:sldId id="352" r:id="rId63"/>
    <p:sldId id="353" r:id="rId64"/>
    <p:sldId id="354" r:id="rId65"/>
    <p:sldId id="277" r:id="rId66"/>
    <p:sldId id="278" r:id="rId67"/>
    <p:sldId id="279" r:id="rId68"/>
    <p:sldId id="281" r:id="rId69"/>
    <p:sldId id="282" r:id="rId70"/>
    <p:sldId id="283" r:id="rId71"/>
    <p:sldId id="284" r:id="rId72"/>
    <p:sldId id="287" r:id="rId73"/>
    <p:sldId id="285" r:id="rId74"/>
    <p:sldId id="286" r:id="rId7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E06"/>
    <a:srgbClr val="582808"/>
    <a:srgbClr val="131E0C"/>
    <a:srgbClr val="1E2F13"/>
    <a:srgbClr val="DBBA00"/>
    <a:srgbClr val="FF9003"/>
    <a:srgbClr val="905600"/>
    <a:srgbClr val="FF0C0C"/>
    <a:srgbClr val="FB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9918" autoAdjust="0"/>
  </p:normalViewPr>
  <p:slideViewPr>
    <p:cSldViewPr snapToGrid="0">
      <p:cViewPr varScale="1">
        <p:scale>
          <a:sx n="99" d="100"/>
          <a:sy n="99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3.png"/><Relationship Id="rId18" Type="http://schemas.microsoft.com/office/2007/relationships/hdphoto" Target="../media/hdphoto8.wdp"/><Relationship Id="rId26" Type="http://schemas.openxmlformats.org/officeDocument/2006/relationships/image" Target="../media/image40.png"/><Relationship Id="rId3" Type="http://schemas.openxmlformats.org/officeDocument/2006/relationships/image" Target="../media/image28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microsoft.com/office/2007/relationships/hdphoto" Target="../media/hdphoto5.wdp"/><Relationship Id="rId17" Type="http://schemas.openxmlformats.org/officeDocument/2006/relationships/image" Target="../media/image35.png"/><Relationship Id="rId25" Type="http://schemas.microsoft.com/office/2007/relationships/hdphoto" Target="../media/hdphoto11.wdp"/><Relationship Id="rId2" Type="http://schemas.openxmlformats.org/officeDocument/2006/relationships/image" Target="../media/image27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24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microsoft.com/office/2007/relationships/hdphoto" Target="../media/hdphoto4.wdp"/><Relationship Id="rId19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microsoft.com/office/2007/relationships/hdphoto" Target="../media/hdphoto13.wdp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16.wdp"/><Relationship Id="rId7" Type="http://schemas.openxmlformats.org/officeDocument/2006/relationships/image" Target="../media/image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88.png"/><Relationship Id="rId4" Type="http://schemas.microsoft.com/office/2007/relationships/hdphoto" Target="../media/hdphoto17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microsoft.com/office/2007/relationships/hdphoto" Target="../media/hdphoto21.wdp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5.wdp"/><Relationship Id="rId5" Type="http://schemas.openxmlformats.org/officeDocument/2006/relationships/image" Target="../media/image97.png"/><Relationship Id="rId4" Type="http://schemas.microsoft.com/office/2007/relationships/hdphoto" Target="../media/hdphoto24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8.png"/><Relationship Id="rId18" Type="http://schemas.openxmlformats.org/officeDocument/2006/relationships/image" Target="../media/image59.png"/><Relationship Id="rId3" Type="http://schemas.openxmlformats.org/officeDocument/2006/relationships/image" Target="../media/image103.png"/><Relationship Id="rId21" Type="http://schemas.openxmlformats.org/officeDocument/2006/relationships/image" Target="../media/image112.png"/><Relationship Id="rId7" Type="http://schemas.openxmlformats.org/officeDocument/2006/relationships/image" Target="../media/image51.png"/><Relationship Id="rId12" Type="http://schemas.openxmlformats.org/officeDocument/2006/relationships/image" Target="../media/image107.png"/><Relationship Id="rId17" Type="http://schemas.openxmlformats.org/officeDocument/2006/relationships/image" Target="../media/image58.png"/><Relationship Id="rId2" Type="http://schemas.openxmlformats.org/officeDocument/2006/relationships/image" Target="../media/image102.png"/><Relationship Id="rId16" Type="http://schemas.openxmlformats.org/officeDocument/2006/relationships/image" Target="../media/image5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60.png"/><Relationship Id="rId5" Type="http://schemas.openxmlformats.org/officeDocument/2006/relationships/image" Target="../media/image105.png"/><Relationship Id="rId15" Type="http://schemas.openxmlformats.org/officeDocument/2006/relationships/image" Target="../media/image110.png"/><Relationship Id="rId10" Type="http://schemas.openxmlformats.org/officeDocument/2006/relationships/image" Target="../media/image55.png"/><Relationship Id="rId19" Type="http://schemas.openxmlformats.org/officeDocument/2006/relationships/image" Target="../media/image61.png"/><Relationship Id="rId4" Type="http://schemas.openxmlformats.org/officeDocument/2006/relationships/image" Target="../media/image104.png"/><Relationship Id="rId9" Type="http://schemas.openxmlformats.org/officeDocument/2006/relationships/image" Target="../media/image54.png"/><Relationship Id="rId14" Type="http://schemas.openxmlformats.org/officeDocument/2006/relationships/image" Target="../media/image109.png"/><Relationship Id="rId22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9.png"/><Relationship Id="rId18" Type="http://schemas.microsoft.com/office/2007/relationships/hdphoto" Target="../media/hdphoto36.wdp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12" Type="http://schemas.microsoft.com/office/2007/relationships/hdphoto" Target="../media/hdphoto33.wdp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4.xml"/><Relationship Id="rId16" Type="http://schemas.microsoft.com/office/2007/relationships/hdphoto" Target="../media/hdphoto3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8.png"/><Relationship Id="rId5" Type="http://schemas.openxmlformats.org/officeDocument/2006/relationships/image" Target="../media/image116.png"/><Relationship Id="rId15" Type="http://schemas.openxmlformats.org/officeDocument/2006/relationships/image" Target="../media/image120.png"/><Relationship Id="rId10" Type="http://schemas.openxmlformats.org/officeDocument/2006/relationships/image" Target="../media/image55.png"/><Relationship Id="rId4" Type="http://schemas.microsoft.com/office/2007/relationships/hdphoto" Target="../media/hdphoto30.wdp"/><Relationship Id="rId9" Type="http://schemas.openxmlformats.org/officeDocument/2006/relationships/image" Target="../media/image114.png"/><Relationship Id="rId14" Type="http://schemas.microsoft.com/office/2007/relationships/hdphoto" Target="../media/hdphoto34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8.wdp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1.wdp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3.png"/><Relationship Id="rId18" Type="http://schemas.microsoft.com/office/2007/relationships/hdphoto" Target="../media/hdphoto8.wdp"/><Relationship Id="rId26" Type="http://schemas.openxmlformats.org/officeDocument/2006/relationships/image" Target="../media/image40.png"/><Relationship Id="rId3" Type="http://schemas.openxmlformats.org/officeDocument/2006/relationships/image" Target="../media/image28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microsoft.com/office/2007/relationships/hdphoto" Target="../media/hdphoto5.wdp"/><Relationship Id="rId17" Type="http://schemas.openxmlformats.org/officeDocument/2006/relationships/image" Target="../media/image35.png"/><Relationship Id="rId25" Type="http://schemas.microsoft.com/office/2007/relationships/hdphoto" Target="../media/hdphoto11.wdp"/><Relationship Id="rId2" Type="http://schemas.openxmlformats.org/officeDocument/2006/relationships/image" Target="../media/image27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24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microsoft.com/office/2007/relationships/hdphoto" Target="../media/hdphoto4.wdp"/><Relationship Id="rId19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microsoft.com/office/2007/relationships/hdphoto" Target="../media/hdphoto12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microsoft.com/office/2007/relationships/hdphoto" Target="../media/hdphoto45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microsoft.com/office/2007/relationships/hdphoto" Target="../media/hdphoto43.wdp"/><Relationship Id="rId4" Type="http://schemas.openxmlformats.org/officeDocument/2006/relationships/image" Target="../media/image128.png"/><Relationship Id="rId9" Type="http://schemas.microsoft.com/office/2007/relationships/hdphoto" Target="../media/hdphoto45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2.wdp"/><Relationship Id="rId5" Type="http://schemas.openxmlformats.org/officeDocument/2006/relationships/image" Target="../media/image94.png"/><Relationship Id="rId4" Type="http://schemas.microsoft.com/office/2007/relationships/hdphoto" Target="../media/hdphoto17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6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41.png"/><Relationship Id="rId4" Type="http://schemas.microsoft.com/office/2007/relationships/hdphoto" Target="../media/hdphoto51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microsoft.com/office/2007/relationships/hdphoto" Target="../media/hdphoto56.wdp"/><Relationship Id="rId4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microsoft.com/office/2007/relationships/hdphoto" Target="../media/hdphoto59.wdp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63.wdp"/><Relationship Id="rId13" Type="http://schemas.openxmlformats.org/officeDocument/2006/relationships/image" Target="../media/image155.png"/><Relationship Id="rId18" Type="http://schemas.microsoft.com/office/2007/relationships/hdphoto" Target="../media/hdphoto68.wdp"/><Relationship Id="rId3" Type="http://schemas.openxmlformats.org/officeDocument/2006/relationships/image" Target="../media/image150.png"/><Relationship Id="rId21" Type="http://schemas.openxmlformats.org/officeDocument/2006/relationships/image" Target="../media/image159.png"/><Relationship Id="rId7" Type="http://schemas.openxmlformats.org/officeDocument/2006/relationships/image" Target="../media/image152.png"/><Relationship Id="rId12" Type="http://schemas.microsoft.com/office/2007/relationships/hdphoto" Target="../media/hdphoto65.wdp"/><Relationship Id="rId17" Type="http://schemas.openxmlformats.org/officeDocument/2006/relationships/image" Target="../media/image157.png"/><Relationship Id="rId2" Type="http://schemas.openxmlformats.org/officeDocument/2006/relationships/notesSlide" Target="../notesSlides/notesSlide6.xml"/><Relationship Id="rId16" Type="http://schemas.microsoft.com/office/2007/relationships/hdphoto" Target="../media/hdphoto67.wdp"/><Relationship Id="rId20" Type="http://schemas.microsoft.com/office/2007/relationships/hdphoto" Target="../media/hdphoto6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2.wdp"/><Relationship Id="rId11" Type="http://schemas.openxmlformats.org/officeDocument/2006/relationships/image" Target="../media/image154.png"/><Relationship Id="rId5" Type="http://schemas.openxmlformats.org/officeDocument/2006/relationships/image" Target="../media/image151.png"/><Relationship Id="rId15" Type="http://schemas.openxmlformats.org/officeDocument/2006/relationships/image" Target="../media/image156.png"/><Relationship Id="rId10" Type="http://schemas.microsoft.com/office/2007/relationships/hdphoto" Target="../media/hdphoto64.wdp"/><Relationship Id="rId19" Type="http://schemas.openxmlformats.org/officeDocument/2006/relationships/image" Target="../media/image158.png"/><Relationship Id="rId4" Type="http://schemas.microsoft.com/office/2007/relationships/hdphoto" Target="../media/hdphoto61.wdp"/><Relationship Id="rId9" Type="http://schemas.openxmlformats.org/officeDocument/2006/relationships/image" Target="../media/image153.png"/><Relationship Id="rId14" Type="http://schemas.microsoft.com/office/2007/relationships/hdphoto" Target="../media/hdphoto66.wdp"/><Relationship Id="rId22" Type="http://schemas.microsoft.com/office/2007/relationships/hdphoto" Target="../media/hdphoto70.wdp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73.wdp"/><Relationship Id="rId13" Type="http://schemas.openxmlformats.org/officeDocument/2006/relationships/image" Target="../media/image165.png"/><Relationship Id="rId18" Type="http://schemas.microsoft.com/office/2007/relationships/hdphoto" Target="../media/hdphoto78.wdp"/><Relationship Id="rId3" Type="http://schemas.openxmlformats.org/officeDocument/2006/relationships/image" Target="../media/image160.png"/><Relationship Id="rId21" Type="http://schemas.openxmlformats.org/officeDocument/2006/relationships/image" Target="../media/image169.png"/><Relationship Id="rId7" Type="http://schemas.openxmlformats.org/officeDocument/2006/relationships/image" Target="../media/image162.png"/><Relationship Id="rId12" Type="http://schemas.microsoft.com/office/2007/relationships/hdphoto" Target="../media/hdphoto75.wdp"/><Relationship Id="rId17" Type="http://schemas.openxmlformats.org/officeDocument/2006/relationships/image" Target="../media/image167.png"/><Relationship Id="rId2" Type="http://schemas.openxmlformats.org/officeDocument/2006/relationships/notesSlide" Target="../notesSlides/notesSlide7.xml"/><Relationship Id="rId16" Type="http://schemas.microsoft.com/office/2007/relationships/hdphoto" Target="../media/hdphoto77.wdp"/><Relationship Id="rId20" Type="http://schemas.microsoft.com/office/2007/relationships/hdphoto" Target="../media/hdphoto7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2.wdp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microsoft.com/office/2007/relationships/hdphoto" Target="../media/hdphoto74.wdp"/><Relationship Id="rId19" Type="http://schemas.openxmlformats.org/officeDocument/2006/relationships/image" Target="../media/image168.png"/><Relationship Id="rId4" Type="http://schemas.microsoft.com/office/2007/relationships/hdphoto" Target="../media/hdphoto71.wdp"/><Relationship Id="rId9" Type="http://schemas.openxmlformats.org/officeDocument/2006/relationships/image" Target="../media/image163.png"/><Relationship Id="rId14" Type="http://schemas.microsoft.com/office/2007/relationships/hdphoto" Target="../media/hdphoto76.wdp"/><Relationship Id="rId22" Type="http://schemas.microsoft.com/office/2007/relationships/hdphoto" Target="../media/hdphoto80.wdp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83.wdp"/><Relationship Id="rId13" Type="http://schemas.openxmlformats.org/officeDocument/2006/relationships/image" Target="../media/image175.png"/><Relationship Id="rId18" Type="http://schemas.microsoft.com/office/2007/relationships/hdphoto" Target="../media/hdphoto88.wdp"/><Relationship Id="rId3" Type="http://schemas.openxmlformats.org/officeDocument/2006/relationships/image" Target="../media/image170.png"/><Relationship Id="rId21" Type="http://schemas.openxmlformats.org/officeDocument/2006/relationships/image" Target="../media/image146.png"/><Relationship Id="rId7" Type="http://schemas.openxmlformats.org/officeDocument/2006/relationships/image" Target="../media/image172.png"/><Relationship Id="rId12" Type="http://schemas.microsoft.com/office/2007/relationships/hdphoto" Target="../media/hdphoto85.wdp"/><Relationship Id="rId17" Type="http://schemas.openxmlformats.org/officeDocument/2006/relationships/image" Target="../media/image177.png"/><Relationship Id="rId2" Type="http://schemas.openxmlformats.org/officeDocument/2006/relationships/notesSlide" Target="../notesSlides/notesSlide8.xml"/><Relationship Id="rId16" Type="http://schemas.microsoft.com/office/2007/relationships/hdphoto" Target="../media/hdphoto87.wdp"/><Relationship Id="rId20" Type="http://schemas.microsoft.com/office/2007/relationships/hdphoto" Target="../media/hdphoto8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2.wdp"/><Relationship Id="rId11" Type="http://schemas.openxmlformats.org/officeDocument/2006/relationships/image" Target="../media/image174.png"/><Relationship Id="rId5" Type="http://schemas.openxmlformats.org/officeDocument/2006/relationships/image" Target="../media/image171.png"/><Relationship Id="rId15" Type="http://schemas.openxmlformats.org/officeDocument/2006/relationships/image" Target="../media/image176.png"/><Relationship Id="rId10" Type="http://schemas.microsoft.com/office/2007/relationships/hdphoto" Target="../media/hdphoto84.wdp"/><Relationship Id="rId19" Type="http://schemas.openxmlformats.org/officeDocument/2006/relationships/image" Target="../media/image178.png"/><Relationship Id="rId4" Type="http://schemas.microsoft.com/office/2007/relationships/hdphoto" Target="../media/hdphoto81.wdp"/><Relationship Id="rId9" Type="http://schemas.openxmlformats.org/officeDocument/2006/relationships/image" Target="../media/image173.png"/><Relationship Id="rId14" Type="http://schemas.microsoft.com/office/2007/relationships/hdphoto" Target="../media/hdphoto86.wdp"/><Relationship Id="rId22" Type="http://schemas.microsoft.com/office/2007/relationships/hdphoto" Target="../media/hdphoto57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92.wdp"/><Relationship Id="rId13" Type="http://schemas.openxmlformats.org/officeDocument/2006/relationships/image" Target="../media/image184.png"/><Relationship Id="rId18" Type="http://schemas.microsoft.com/office/2007/relationships/hdphoto" Target="../media/hdphoto97.wdp"/><Relationship Id="rId3" Type="http://schemas.openxmlformats.org/officeDocument/2006/relationships/image" Target="../media/image179.png"/><Relationship Id="rId21" Type="http://schemas.openxmlformats.org/officeDocument/2006/relationships/image" Target="../media/image188.png"/><Relationship Id="rId7" Type="http://schemas.openxmlformats.org/officeDocument/2006/relationships/image" Target="../media/image181.png"/><Relationship Id="rId12" Type="http://schemas.microsoft.com/office/2007/relationships/hdphoto" Target="../media/hdphoto94.wdp"/><Relationship Id="rId17" Type="http://schemas.openxmlformats.org/officeDocument/2006/relationships/image" Target="../media/image186.png"/><Relationship Id="rId2" Type="http://schemas.openxmlformats.org/officeDocument/2006/relationships/notesSlide" Target="../notesSlides/notesSlide9.xml"/><Relationship Id="rId16" Type="http://schemas.microsoft.com/office/2007/relationships/hdphoto" Target="../media/hdphoto96.wdp"/><Relationship Id="rId20" Type="http://schemas.microsoft.com/office/2007/relationships/hdphoto" Target="../media/hdphoto9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1.wdp"/><Relationship Id="rId11" Type="http://schemas.openxmlformats.org/officeDocument/2006/relationships/image" Target="../media/image183.png"/><Relationship Id="rId5" Type="http://schemas.openxmlformats.org/officeDocument/2006/relationships/image" Target="../media/image180.png"/><Relationship Id="rId15" Type="http://schemas.openxmlformats.org/officeDocument/2006/relationships/image" Target="../media/image185.png"/><Relationship Id="rId10" Type="http://schemas.microsoft.com/office/2007/relationships/hdphoto" Target="../media/hdphoto93.wdp"/><Relationship Id="rId19" Type="http://schemas.openxmlformats.org/officeDocument/2006/relationships/image" Target="../media/image187.png"/><Relationship Id="rId4" Type="http://schemas.microsoft.com/office/2007/relationships/hdphoto" Target="../media/hdphoto90.wdp"/><Relationship Id="rId9" Type="http://schemas.openxmlformats.org/officeDocument/2006/relationships/image" Target="../media/image182.png"/><Relationship Id="rId14" Type="http://schemas.microsoft.com/office/2007/relationships/hdphoto" Target="../media/hdphoto95.wdp"/><Relationship Id="rId22" Type="http://schemas.microsoft.com/office/2007/relationships/hdphoto" Target="../media/hdphoto99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02.wdp"/><Relationship Id="rId13" Type="http://schemas.openxmlformats.org/officeDocument/2006/relationships/image" Target="../media/image194.png"/><Relationship Id="rId18" Type="http://schemas.microsoft.com/office/2007/relationships/hdphoto" Target="../media/hdphoto107.wdp"/><Relationship Id="rId3" Type="http://schemas.openxmlformats.org/officeDocument/2006/relationships/image" Target="../media/image189.png"/><Relationship Id="rId21" Type="http://schemas.openxmlformats.org/officeDocument/2006/relationships/image" Target="../media/image198.png"/><Relationship Id="rId7" Type="http://schemas.openxmlformats.org/officeDocument/2006/relationships/image" Target="../media/image191.png"/><Relationship Id="rId12" Type="http://schemas.microsoft.com/office/2007/relationships/hdphoto" Target="../media/hdphoto104.wdp"/><Relationship Id="rId17" Type="http://schemas.openxmlformats.org/officeDocument/2006/relationships/image" Target="../media/image196.png"/><Relationship Id="rId2" Type="http://schemas.openxmlformats.org/officeDocument/2006/relationships/notesSlide" Target="../notesSlides/notesSlide10.xml"/><Relationship Id="rId16" Type="http://schemas.microsoft.com/office/2007/relationships/hdphoto" Target="../media/hdphoto106.wdp"/><Relationship Id="rId20" Type="http://schemas.microsoft.com/office/2007/relationships/hdphoto" Target="../media/hdphoto10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1.wdp"/><Relationship Id="rId11" Type="http://schemas.openxmlformats.org/officeDocument/2006/relationships/image" Target="../media/image193.png"/><Relationship Id="rId5" Type="http://schemas.openxmlformats.org/officeDocument/2006/relationships/image" Target="../media/image190.png"/><Relationship Id="rId15" Type="http://schemas.openxmlformats.org/officeDocument/2006/relationships/image" Target="../media/image195.png"/><Relationship Id="rId10" Type="http://schemas.microsoft.com/office/2007/relationships/hdphoto" Target="../media/hdphoto103.wdp"/><Relationship Id="rId19" Type="http://schemas.openxmlformats.org/officeDocument/2006/relationships/image" Target="../media/image197.png"/><Relationship Id="rId4" Type="http://schemas.microsoft.com/office/2007/relationships/hdphoto" Target="../media/hdphoto100.wdp"/><Relationship Id="rId9" Type="http://schemas.openxmlformats.org/officeDocument/2006/relationships/image" Target="../media/image192.png"/><Relationship Id="rId14" Type="http://schemas.microsoft.com/office/2007/relationships/hdphoto" Target="../media/hdphoto105.wdp"/><Relationship Id="rId22" Type="http://schemas.microsoft.com/office/2007/relationships/hdphoto" Target="../media/hdphoto109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12.wdp"/><Relationship Id="rId13" Type="http://schemas.openxmlformats.org/officeDocument/2006/relationships/image" Target="../media/image204.png"/><Relationship Id="rId18" Type="http://schemas.microsoft.com/office/2007/relationships/hdphoto" Target="../media/hdphoto117.wdp"/><Relationship Id="rId3" Type="http://schemas.openxmlformats.org/officeDocument/2006/relationships/image" Target="../media/image199.png"/><Relationship Id="rId21" Type="http://schemas.openxmlformats.org/officeDocument/2006/relationships/image" Target="../media/image208.png"/><Relationship Id="rId7" Type="http://schemas.openxmlformats.org/officeDocument/2006/relationships/image" Target="../media/image201.png"/><Relationship Id="rId12" Type="http://schemas.microsoft.com/office/2007/relationships/hdphoto" Target="../media/hdphoto114.wdp"/><Relationship Id="rId17" Type="http://schemas.openxmlformats.org/officeDocument/2006/relationships/image" Target="../media/image206.png"/><Relationship Id="rId2" Type="http://schemas.openxmlformats.org/officeDocument/2006/relationships/notesSlide" Target="../notesSlides/notesSlide11.xml"/><Relationship Id="rId16" Type="http://schemas.microsoft.com/office/2007/relationships/hdphoto" Target="../media/hdphoto116.wdp"/><Relationship Id="rId20" Type="http://schemas.microsoft.com/office/2007/relationships/hdphoto" Target="../media/hdphoto11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1.wdp"/><Relationship Id="rId11" Type="http://schemas.openxmlformats.org/officeDocument/2006/relationships/image" Target="../media/image203.png"/><Relationship Id="rId5" Type="http://schemas.openxmlformats.org/officeDocument/2006/relationships/image" Target="../media/image200.png"/><Relationship Id="rId15" Type="http://schemas.openxmlformats.org/officeDocument/2006/relationships/image" Target="../media/image205.png"/><Relationship Id="rId10" Type="http://schemas.microsoft.com/office/2007/relationships/hdphoto" Target="../media/hdphoto113.wdp"/><Relationship Id="rId19" Type="http://schemas.openxmlformats.org/officeDocument/2006/relationships/image" Target="../media/image207.png"/><Relationship Id="rId4" Type="http://schemas.microsoft.com/office/2007/relationships/hdphoto" Target="../media/hdphoto110.wdp"/><Relationship Id="rId9" Type="http://schemas.openxmlformats.org/officeDocument/2006/relationships/image" Target="../media/image202.png"/><Relationship Id="rId14" Type="http://schemas.microsoft.com/office/2007/relationships/hdphoto" Target="../media/hdphoto115.wdp"/><Relationship Id="rId22" Type="http://schemas.microsoft.com/office/2007/relationships/hdphoto" Target="../media/hdphoto119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22.wdp"/><Relationship Id="rId13" Type="http://schemas.openxmlformats.org/officeDocument/2006/relationships/image" Target="../media/image214.png"/><Relationship Id="rId18" Type="http://schemas.microsoft.com/office/2007/relationships/hdphoto" Target="../media/hdphoto127.wdp"/><Relationship Id="rId3" Type="http://schemas.openxmlformats.org/officeDocument/2006/relationships/image" Target="../media/image209.png"/><Relationship Id="rId21" Type="http://schemas.openxmlformats.org/officeDocument/2006/relationships/image" Target="../media/image218.png"/><Relationship Id="rId7" Type="http://schemas.openxmlformats.org/officeDocument/2006/relationships/image" Target="../media/image211.png"/><Relationship Id="rId12" Type="http://schemas.microsoft.com/office/2007/relationships/hdphoto" Target="../media/hdphoto124.wdp"/><Relationship Id="rId17" Type="http://schemas.openxmlformats.org/officeDocument/2006/relationships/image" Target="../media/image216.png"/><Relationship Id="rId2" Type="http://schemas.openxmlformats.org/officeDocument/2006/relationships/notesSlide" Target="../notesSlides/notesSlide12.xml"/><Relationship Id="rId16" Type="http://schemas.microsoft.com/office/2007/relationships/hdphoto" Target="../media/hdphoto126.wdp"/><Relationship Id="rId20" Type="http://schemas.microsoft.com/office/2007/relationships/hdphoto" Target="../media/hdphoto12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1.wdp"/><Relationship Id="rId11" Type="http://schemas.openxmlformats.org/officeDocument/2006/relationships/image" Target="../media/image213.png"/><Relationship Id="rId5" Type="http://schemas.openxmlformats.org/officeDocument/2006/relationships/image" Target="../media/image210.png"/><Relationship Id="rId15" Type="http://schemas.openxmlformats.org/officeDocument/2006/relationships/image" Target="../media/image215.png"/><Relationship Id="rId10" Type="http://schemas.microsoft.com/office/2007/relationships/hdphoto" Target="../media/hdphoto123.wdp"/><Relationship Id="rId19" Type="http://schemas.openxmlformats.org/officeDocument/2006/relationships/image" Target="../media/image217.png"/><Relationship Id="rId4" Type="http://schemas.microsoft.com/office/2007/relationships/hdphoto" Target="../media/hdphoto120.wdp"/><Relationship Id="rId9" Type="http://schemas.openxmlformats.org/officeDocument/2006/relationships/image" Target="../media/image212.png"/><Relationship Id="rId14" Type="http://schemas.microsoft.com/office/2007/relationships/hdphoto" Target="../media/hdphoto125.wdp"/><Relationship Id="rId22" Type="http://schemas.microsoft.com/office/2007/relationships/hdphoto" Target="../media/hdphoto129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32.wdp"/><Relationship Id="rId13" Type="http://schemas.openxmlformats.org/officeDocument/2006/relationships/image" Target="../media/image224.png"/><Relationship Id="rId18" Type="http://schemas.microsoft.com/office/2007/relationships/hdphoto" Target="../media/hdphoto137.wdp"/><Relationship Id="rId3" Type="http://schemas.openxmlformats.org/officeDocument/2006/relationships/image" Target="../media/image219.png"/><Relationship Id="rId21" Type="http://schemas.openxmlformats.org/officeDocument/2006/relationships/image" Target="../media/image228.png"/><Relationship Id="rId7" Type="http://schemas.openxmlformats.org/officeDocument/2006/relationships/image" Target="../media/image221.png"/><Relationship Id="rId12" Type="http://schemas.microsoft.com/office/2007/relationships/hdphoto" Target="../media/hdphoto134.wdp"/><Relationship Id="rId17" Type="http://schemas.openxmlformats.org/officeDocument/2006/relationships/image" Target="../media/image226.png"/><Relationship Id="rId2" Type="http://schemas.openxmlformats.org/officeDocument/2006/relationships/notesSlide" Target="../notesSlides/notesSlide13.xml"/><Relationship Id="rId16" Type="http://schemas.microsoft.com/office/2007/relationships/hdphoto" Target="../media/hdphoto136.wdp"/><Relationship Id="rId20" Type="http://schemas.microsoft.com/office/2007/relationships/hdphoto" Target="../media/hdphoto1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1.wdp"/><Relationship Id="rId11" Type="http://schemas.openxmlformats.org/officeDocument/2006/relationships/image" Target="../media/image223.png"/><Relationship Id="rId5" Type="http://schemas.openxmlformats.org/officeDocument/2006/relationships/image" Target="../media/image220.png"/><Relationship Id="rId15" Type="http://schemas.openxmlformats.org/officeDocument/2006/relationships/image" Target="../media/image225.png"/><Relationship Id="rId10" Type="http://schemas.microsoft.com/office/2007/relationships/hdphoto" Target="../media/hdphoto133.wdp"/><Relationship Id="rId19" Type="http://schemas.openxmlformats.org/officeDocument/2006/relationships/image" Target="../media/image227.png"/><Relationship Id="rId4" Type="http://schemas.microsoft.com/office/2007/relationships/hdphoto" Target="../media/hdphoto130.wdp"/><Relationship Id="rId9" Type="http://schemas.openxmlformats.org/officeDocument/2006/relationships/image" Target="../media/image222.png"/><Relationship Id="rId14" Type="http://schemas.microsoft.com/office/2007/relationships/hdphoto" Target="../media/hdphoto135.wdp"/><Relationship Id="rId22" Type="http://schemas.microsoft.com/office/2007/relationships/hdphoto" Target="../media/hdphoto139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42.wdp"/><Relationship Id="rId13" Type="http://schemas.openxmlformats.org/officeDocument/2006/relationships/image" Target="../media/image234.png"/><Relationship Id="rId18" Type="http://schemas.microsoft.com/office/2007/relationships/hdphoto" Target="../media/hdphoto147.wdp"/><Relationship Id="rId3" Type="http://schemas.openxmlformats.org/officeDocument/2006/relationships/image" Target="../media/image229.png"/><Relationship Id="rId21" Type="http://schemas.openxmlformats.org/officeDocument/2006/relationships/image" Target="../media/image237.png"/><Relationship Id="rId7" Type="http://schemas.openxmlformats.org/officeDocument/2006/relationships/image" Target="../media/image231.png"/><Relationship Id="rId12" Type="http://schemas.microsoft.com/office/2007/relationships/hdphoto" Target="../media/hdphoto144.wdp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14.xml"/><Relationship Id="rId16" Type="http://schemas.microsoft.com/office/2007/relationships/hdphoto" Target="../media/hdphoto146.wdp"/><Relationship Id="rId20" Type="http://schemas.microsoft.com/office/2007/relationships/hdphoto" Target="../media/hdphoto6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1.wdp"/><Relationship Id="rId11" Type="http://schemas.openxmlformats.org/officeDocument/2006/relationships/image" Target="../media/image233.png"/><Relationship Id="rId5" Type="http://schemas.openxmlformats.org/officeDocument/2006/relationships/image" Target="../media/image230.png"/><Relationship Id="rId15" Type="http://schemas.openxmlformats.org/officeDocument/2006/relationships/image" Target="../media/image235.png"/><Relationship Id="rId10" Type="http://schemas.microsoft.com/office/2007/relationships/hdphoto" Target="../media/hdphoto143.wdp"/><Relationship Id="rId19" Type="http://schemas.openxmlformats.org/officeDocument/2006/relationships/image" Target="../media/image149.png"/><Relationship Id="rId4" Type="http://schemas.microsoft.com/office/2007/relationships/hdphoto" Target="../media/hdphoto140.wdp"/><Relationship Id="rId9" Type="http://schemas.openxmlformats.org/officeDocument/2006/relationships/image" Target="../media/image232.png"/><Relationship Id="rId14" Type="http://schemas.microsoft.com/office/2007/relationships/hdphoto" Target="../media/hdphoto145.wdp"/><Relationship Id="rId22" Type="http://schemas.microsoft.com/office/2007/relationships/hdphoto" Target="../media/hdphoto148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314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AF804B73-CBF7-4166-8623-81928C8716D9}"/>
              </a:ext>
            </a:extLst>
          </p:cNvPr>
          <p:cNvGrpSpPr/>
          <p:nvPr/>
        </p:nvGrpSpPr>
        <p:grpSpPr>
          <a:xfrm>
            <a:off x="1684921" y="87533"/>
            <a:ext cx="8838165" cy="6683842"/>
            <a:chOff x="2185435" y="83250"/>
            <a:chExt cx="8838165" cy="6683842"/>
          </a:xfrm>
        </p:grpSpPr>
        <p:grpSp>
          <p:nvGrpSpPr>
            <p:cNvPr id="410" name="群組 409">
              <a:extLst>
                <a:ext uri="{FF2B5EF4-FFF2-40B4-BE49-F238E27FC236}">
                  <a16:creationId xmlns:a16="http://schemas.microsoft.com/office/drawing/2014/main" id="{7D573799-516D-4376-A6B4-DAA2AAC4A13A}"/>
                </a:ext>
              </a:extLst>
            </p:cNvPr>
            <p:cNvGrpSpPr/>
            <p:nvPr/>
          </p:nvGrpSpPr>
          <p:grpSpPr>
            <a:xfrm>
              <a:off x="2803306" y="83251"/>
              <a:ext cx="1961931" cy="2155276"/>
              <a:chOff x="695106" y="83251"/>
              <a:chExt cx="1961931" cy="2155276"/>
            </a:xfrm>
          </p:grpSpPr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3E757CDE-852F-407A-84BD-7B6E28F72C9B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8F8530-DB7F-4CDE-80DE-27F0C8426A04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建立任務符號表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解析遊玩特徵</a:t>
                </a:r>
                <a:endParaRPr lang="zh-TW" altLang="en-US" sz="16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7" name="圖片 176">
                <a:extLst>
                  <a:ext uri="{FF2B5EF4-FFF2-40B4-BE49-F238E27FC236}">
                    <a16:creationId xmlns:a16="http://schemas.microsoft.com/office/drawing/2014/main" id="{156E0C79-703A-4822-9B60-421452F53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408" name="群組 407">
              <a:extLst>
                <a:ext uri="{FF2B5EF4-FFF2-40B4-BE49-F238E27FC236}">
                  <a16:creationId xmlns:a16="http://schemas.microsoft.com/office/drawing/2014/main" id="{C0A85712-BDF8-48F9-95A8-2914456105E8}"/>
                </a:ext>
              </a:extLst>
            </p:cNvPr>
            <p:cNvGrpSpPr/>
            <p:nvPr/>
          </p:nvGrpSpPr>
          <p:grpSpPr>
            <a:xfrm>
              <a:off x="2803305" y="2347533"/>
              <a:ext cx="1961932" cy="2155277"/>
              <a:chOff x="695105" y="2347533"/>
              <a:chExt cx="1961932" cy="2155277"/>
            </a:xfrm>
          </p:grpSpPr>
          <p:sp>
            <p:nvSpPr>
              <p:cNvPr id="182" name="矩形: 圓角 181">
                <a:extLst>
                  <a:ext uri="{FF2B5EF4-FFF2-40B4-BE49-F238E27FC236}">
                    <a16:creationId xmlns:a16="http://schemas.microsoft.com/office/drawing/2014/main" id="{48F5A57E-A60C-4177-BE05-2EDCC3D61662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BF83BB2C-2030-4882-A501-C78689DF3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09DC5B3-B371-42FA-8E3B-1FF804D0AB19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體素結構與裝飾物</a:t>
                </a:r>
              </a:p>
            </p:txBody>
          </p:sp>
        </p:grpSp>
        <p:grpSp>
          <p:nvGrpSpPr>
            <p:cNvPr id="409" name="群組 408">
              <a:extLst>
                <a:ext uri="{FF2B5EF4-FFF2-40B4-BE49-F238E27FC236}">
                  <a16:creationId xmlns:a16="http://schemas.microsoft.com/office/drawing/2014/main" id="{894A62C6-3976-46DA-A56E-4C703B529DA2}"/>
                </a:ext>
              </a:extLst>
            </p:cNvPr>
            <p:cNvGrpSpPr/>
            <p:nvPr/>
          </p:nvGrpSpPr>
          <p:grpSpPr>
            <a:xfrm>
              <a:off x="4889426" y="2347533"/>
              <a:ext cx="1961932" cy="2155277"/>
              <a:chOff x="2781226" y="2347533"/>
              <a:chExt cx="1961932" cy="2155277"/>
            </a:xfrm>
          </p:grpSpPr>
          <p:sp>
            <p:nvSpPr>
              <p:cNvPr id="188" name="矩形: 圓角 187">
                <a:extLst>
                  <a:ext uri="{FF2B5EF4-FFF2-40B4-BE49-F238E27FC236}">
                    <a16:creationId xmlns:a16="http://schemas.microsoft.com/office/drawing/2014/main" id="{3032C523-A8D5-45B6-A373-5FCE6494CAA5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11D18BB-9C8A-49E6-8823-96A5B36462AF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端點識別物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入口端點與出口端點</a:t>
                </a:r>
              </a:p>
            </p:txBody>
          </p:sp>
          <p:pic>
            <p:nvPicPr>
              <p:cNvPr id="192" name="圖片 191">
                <a:extLst>
                  <a:ext uri="{FF2B5EF4-FFF2-40B4-BE49-F238E27FC236}">
                    <a16:creationId xmlns:a16="http://schemas.microsoft.com/office/drawing/2014/main" id="{71E10E20-2988-497E-8F58-CEB82D482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406" name="群組 405">
              <a:extLst>
                <a:ext uri="{FF2B5EF4-FFF2-40B4-BE49-F238E27FC236}">
                  <a16:creationId xmlns:a16="http://schemas.microsoft.com/office/drawing/2014/main" id="{5B6A266E-DDAC-4BE7-8EBF-2D5DF9AA3FCC}"/>
                </a:ext>
              </a:extLst>
            </p:cNvPr>
            <p:cNvGrpSpPr/>
            <p:nvPr/>
          </p:nvGrpSpPr>
          <p:grpSpPr>
            <a:xfrm>
              <a:off x="6975549" y="83250"/>
              <a:ext cx="1961931" cy="2155277"/>
              <a:chOff x="4867349" y="83250"/>
              <a:chExt cx="1961931" cy="2155277"/>
            </a:xfrm>
          </p:grpSpPr>
          <p:sp>
            <p:nvSpPr>
              <p:cNvPr id="178" name="矩形: 圓角 177">
                <a:extLst>
                  <a:ext uri="{FF2B5EF4-FFF2-40B4-BE49-F238E27FC236}">
                    <a16:creationId xmlns:a16="http://schemas.microsoft.com/office/drawing/2014/main" id="{EE5EA0F5-5C33-4438-B0BA-28BBCE9BDE52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01986A3-8363-4E69-A9D6-77046F6F661C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產生任務圖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</a:t>
                </a:r>
                <a:endPara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2" name="圖片 201">
                <a:extLst>
                  <a:ext uri="{FF2B5EF4-FFF2-40B4-BE49-F238E27FC236}">
                    <a16:creationId xmlns:a16="http://schemas.microsoft.com/office/drawing/2014/main" id="{C86036AF-4D78-4B4C-8FBD-B2D346213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203" name="圖片 202">
                <a:extLst>
                  <a:ext uri="{FF2B5EF4-FFF2-40B4-BE49-F238E27FC236}">
                    <a16:creationId xmlns:a16="http://schemas.microsoft.com/office/drawing/2014/main" id="{FBFBFB1D-5F33-441D-B42E-268A4166E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407" name="群組 406">
              <a:extLst>
                <a:ext uri="{FF2B5EF4-FFF2-40B4-BE49-F238E27FC236}">
                  <a16:creationId xmlns:a16="http://schemas.microsoft.com/office/drawing/2014/main" id="{157DBD2E-C7D7-434A-9AEC-2EF9925E0233}"/>
                </a:ext>
              </a:extLst>
            </p:cNvPr>
            <p:cNvGrpSpPr/>
            <p:nvPr/>
          </p:nvGrpSpPr>
          <p:grpSpPr>
            <a:xfrm>
              <a:off x="4889425" y="83251"/>
              <a:ext cx="1961933" cy="2155276"/>
              <a:chOff x="2781225" y="83251"/>
              <a:chExt cx="1961933" cy="2155276"/>
            </a:xfrm>
          </p:grpSpPr>
          <p:sp>
            <p:nvSpPr>
              <p:cNvPr id="159" name="矩形: 圓角 158">
                <a:extLst>
                  <a:ext uri="{FF2B5EF4-FFF2-40B4-BE49-F238E27FC236}">
                    <a16:creationId xmlns:a16="http://schemas.microsoft.com/office/drawing/2014/main" id="{A8821EE8-14F2-4C1D-A3CB-7FBCAE195795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E8299646-EA02-456C-98D1-89D71E933777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建立任務規則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線性與非線性規則</a:t>
                </a:r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342954D-5670-4CDE-851A-0CF5B19FAE29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205" name="圖片 204">
                  <a:extLst>
                    <a:ext uri="{FF2B5EF4-FFF2-40B4-BE49-F238E27FC236}">
                      <a16:creationId xmlns:a16="http://schemas.microsoft.com/office/drawing/2014/main" id="{259ECFFC-FF1F-466F-A27F-124BDC9CE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206" name="圖片 205">
                  <a:extLst>
                    <a:ext uri="{FF2B5EF4-FFF2-40B4-BE49-F238E27FC236}">
                      <a16:creationId xmlns:a16="http://schemas.microsoft.com/office/drawing/2014/main" id="{8FDFE969-885D-4276-91BB-03AF02C8D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208" name="圖片 207">
                <a:extLst>
                  <a:ext uri="{FF2B5EF4-FFF2-40B4-BE49-F238E27FC236}">
                    <a16:creationId xmlns:a16="http://schemas.microsoft.com/office/drawing/2014/main" id="{AE59BDB4-B7F9-4CCD-BF5B-EA7D3B561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209" name="圖片 208">
                <a:extLst>
                  <a:ext uri="{FF2B5EF4-FFF2-40B4-BE49-F238E27FC236}">
                    <a16:creationId xmlns:a16="http://schemas.microsoft.com/office/drawing/2014/main" id="{719FBE10-0882-4A81-ADEF-0065F85D1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043A6E9-A655-4458-85AA-92CC1AA12A10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規則左側</a:t>
                </a:r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07421E15-105E-4F30-84F8-06416F56059D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規則右側</a:t>
                </a:r>
              </a:p>
            </p:txBody>
          </p:sp>
        </p:grpSp>
        <p:grpSp>
          <p:nvGrpSpPr>
            <p:cNvPr id="402" name="群組 401">
              <a:extLst>
                <a:ext uri="{FF2B5EF4-FFF2-40B4-BE49-F238E27FC236}">
                  <a16:creationId xmlns:a16="http://schemas.microsoft.com/office/drawing/2014/main" id="{C0E03406-FED8-4D54-A475-A916723435CE}"/>
                </a:ext>
              </a:extLst>
            </p:cNvPr>
            <p:cNvGrpSpPr/>
            <p:nvPr/>
          </p:nvGrpSpPr>
          <p:grpSpPr>
            <a:xfrm>
              <a:off x="4889425" y="4611815"/>
              <a:ext cx="1961932" cy="2155277"/>
              <a:chOff x="2781225" y="4611815"/>
              <a:chExt cx="1961932" cy="2155277"/>
            </a:xfrm>
          </p:grpSpPr>
          <p:sp>
            <p:nvSpPr>
              <p:cNvPr id="211" name="矩形: 圓角 210">
                <a:extLst>
                  <a:ext uri="{FF2B5EF4-FFF2-40B4-BE49-F238E27FC236}">
                    <a16:creationId xmlns:a16="http://schemas.microsoft.com/office/drawing/2014/main" id="{09BFA58F-F796-4FC0-97D6-95D775FC6566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12" name="圖片 211">
                <a:extLst>
                  <a:ext uri="{FF2B5EF4-FFF2-40B4-BE49-F238E27FC236}">
                    <a16:creationId xmlns:a16="http://schemas.microsoft.com/office/drawing/2014/main" id="{82797513-8B14-49C8-A1AB-B05376A3D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9242DDA-FFE2-47CB-A41C-93FD957ECB89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適應性函數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設計遊玩特徵指標</a:t>
                </a:r>
              </a:p>
            </p:txBody>
          </p:sp>
        </p:grpSp>
        <p:grpSp>
          <p:nvGrpSpPr>
            <p:cNvPr id="401" name="群組 400">
              <a:extLst>
                <a:ext uri="{FF2B5EF4-FFF2-40B4-BE49-F238E27FC236}">
                  <a16:creationId xmlns:a16="http://schemas.microsoft.com/office/drawing/2014/main" id="{B84946E8-A835-4C92-AC20-48BB0B4EB468}"/>
                </a:ext>
              </a:extLst>
            </p:cNvPr>
            <p:cNvGrpSpPr/>
            <p:nvPr/>
          </p:nvGrpSpPr>
          <p:grpSpPr>
            <a:xfrm>
              <a:off x="6975547" y="4611815"/>
              <a:ext cx="1961932" cy="2155277"/>
              <a:chOff x="4867347" y="4611815"/>
              <a:chExt cx="1961932" cy="2155277"/>
            </a:xfrm>
          </p:grpSpPr>
          <p:sp>
            <p:nvSpPr>
              <p:cNvPr id="214" name="矩形: 圓角 213">
                <a:extLst>
                  <a:ext uri="{FF2B5EF4-FFF2-40B4-BE49-F238E27FC236}">
                    <a16:creationId xmlns:a16="http://schemas.microsoft.com/office/drawing/2014/main" id="{54261454-DD2F-4B61-A867-792F6A066FF4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2228F89-17FB-4B59-9B3F-F31F5198BA0F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適應值標準化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控制得分成長幅度</a:t>
                </a:r>
              </a:p>
            </p:txBody>
          </p:sp>
          <p:pic>
            <p:nvPicPr>
              <p:cNvPr id="217" name="圖片 216">
                <a:extLst>
                  <a:ext uri="{FF2B5EF4-FFF2-40B4-BE49-F238E27FC236}">
                    <a16:creationId xmlns:a16="http://schemas.microsoft.com/office/drawing/2014/main" id="{50285280-76C7-4519-80E9-2AE73E88E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AC9003F8-83EC-42AD-B189-8857386F7548}"/>
                </a:ext>
              </a:extLst>
            </p:cNvPr>
            <p:cNvGrpSpPr/>
            <p:nvPr/>
          </p:nvGrpSpPr>
          <p:grpSpPr>
            <a:xfrm>
              <a:off x="2803304" y="4611815"/>
              <a:ext cx="1961932" cy="2155277"/>
              <a:chOff x="695104" y="4611815"/>
              <a:chExt cx="1961932" cy="2155277"/>
            </a:xfrm>
          </p:grpSpPr>
          <p:sp>
            <p:nvSpPr>
              <p:cNvPr id="199" name="矩形: 圓角 198">
                <a:extLst>
                  <a:ext uri="{FF2B5EF4-FFF2-40B4-BE49-F238E27FC236}">
                    <a16:creationId xmlns:a16="http://schemas.microsoft.com/office/drawing/2014/main" id="{9B55FBF9-9452-4DEF-A112-3279A20F96E8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9ABF7D37-9BC0-4597-A776-40261391B4AA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基因結構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行走地磚作基因序列</a:t>
                </a:r>
              </a:p>
            </p:txBody>
          </p:sp>
          <p:sp>
            <p:nvSpPr>
              <p:cNvPr id="276" name="矩形: 圓角 275">
                <a:extLst>
                  <a:ext uri="{FF2B5EF4-FFF2-40B4-BE49-F238E27FC236}">
                    <a16:creationId xmlns:a16="http://schemas.microsoft.com/office/drawing/2014/main" id="{13939DBA-B339-4C8F-A12E-ABE7CAA465E9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733AD977-419B-48A2-AFA8-2402D0404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47394197-1C8F-4271-A530-5CB14D6CD0BD}"/>
                </a:ext>
              </a:extLst>
            </p:cNvPr>
            <p:cNvGrpSpPr/>
            <p:nvPr/>
          </p:nvGrpSpPr>
          <p:grpSpPr>
            <a:xfrm>
              <a:off x="6975548" y="2347533"/>
              <a:ext cx="1961932" cy="2155277"/>
              <a:chOff x="4867348" y="2347533"/>
              <a:chExt cx="1961932" cy="2155277"/>
            </a:xfrm>
          </p:grpSpPr>
          <p:sp>
            <p:nvSpPr>
              <p:cNvPr id="193" name="矩形: 圓角 192">
                <a:extLst>
                  <a:ext uri="{FF2B5EF4-FFF2-40B4-BE49-F238E27FC236}">
                    <a16:creationId xmlns:a16="http://schemas.microsoft.com/office/drawing/2014/main" id="{F5385939-3AE8-499D-B6F4-25A7A53A9A3B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BF67E39-2DF9-478E-A3CF-883A64FB12D5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（建造方式表）</a:t>
                </a:r>
              </a:p>
            </p:txBody>
          </p:sp>
          <p:sp>
            <p:nvSpPr>
              <p:cNvPr id="351" name="矩形: 圓角 350">
                <a:extLst>
                  <a:ext uri="{FF2B5EF4-FFF2-40B4-BE49-F238E27FC236}">
                    <a16:creationId xmlns:a16="http://schemas.microsoft.com/office/drawing/2014/main" id="{2D9FCBB8-6D48-48EF-AC1C-FF3707B6B09E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D97C9FF7-4A00-49C7-84CA-D639F158F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2E0B364D-C98D-4610-A108-1D699B50ED8D}"/>
                  </a:ext>
                </a:extLst>
              </p:cNvPr>
              <p:cNvSpPr/>
              <p:nvPr/>
            </p:nvSpPr>
            <p:spPr>
              <a:xfrm>
                <a:off x="5622657" y="3672620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節點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2B00DA26-52E7-4672-9B63-9932D6637E65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4" name="群組 403">
              <a:extLst>
                <a:ext uri="{FF2B5EF4-FFF2-40B4-BE49-F238E27FC236}">
                  <a16:creationId xmlns:a16="http://schemas.microsoft.com/office/drawing/2014/main" id="{CFD83D14-D1BC-478D-8010-0563C1231E31}"/>
                </a:ext>
              </a:extLst>
            </p:cNvPr>
            <p:cNvGrpSpPr/>
            <p:nvPr/>
          </p:nvGrpSpPr>
          <p:grpSpPr>
            <a:xfrm>
              <a:off x="9061668" y="2347533"/>
              <a:ext cx="1961932" cy="2155277"/>
              <a:chOff x="6953468" y="2347533"/>
              <a:chExt cx="1961932" cy="2155277"/>
            </a:xfrm>
          </p:grpSpPr>
          <p:sp>
            <p:nvSpPr>
              <p:cNvPr id="196" name="矩形: 圓角 195">
                <a:extLst>
                  <a:ext uri="{FF2B5EF4-FFF2-40B4-BE49-F238E27FC236}">
                    <a16:creationId xmlns:a16="http://schemas.microsoft.com/office/drawing/2014/main" id="{B3627DAE-92F6-4728-88DD-EC2F2A73E6D3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DD4F984E-D9A2-4CCC-BC86-E0C7E798EC8C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（空間替換表）</a:t>
                </a:r>
              </a:p>
            </p:txBody>
          </p:sp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C6878FD-45A0-41E6-93C7-3267E0A98FA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54" name="圖片 353">
                <a:extLst>
                  <a:ext uri="{FF2B5EF4-FFF2-40B4-BE49-F238E27FC236}">
                    <a16:creationId xmlns:a16="http://schemas.microsoft.com/office/drawing/2014/main" id="{DD5BF0D0-B6F4-4A6F-B5F3-B0AC6F288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309BF3DF-48DD-4D97-9191-8EF7166D011A}"/>
                  </a:ext>
                </a:extLst>
              </p:cNvPr>
              <p:cNvSpPr/>
              <p:nvPr/>
            </p:nvSpPr>
            <p:spPr>
              <a:xfrm>
                <a:off x="7707889" y="3656662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685FDE84-849C-464B-906E-ABE6C099F5DF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0" name="群組 399">
              <a:extLst>
                <a:ext uri="{FF2B5EF4-FFF2-40B4-BE49-F238E27FC236}">
                  <a16:creationId xmlns:a16="http://schemas.microsoft.com/office/drawing/2014/main" id="{A2F3EBC4-45E2-42B6-B300-D09F011DBA97}"/>
                </a:ext>
              </a:extLst>
            </p:cNvPr>
            <p:cNvGrpSpPr/>
            <p:nvPr/>
          </p:nvGrpSpPr>
          <p:grpSpPr>
            <a:xfrm>
              <a:off x="9061667" y="4611814"/>
              <a:ext cx="1961932" cy="2155277"/>
              <a:chOff x="6953467" y="4611814"/>
              <a:chExt cx="1961932" cy="2155277"/>
            </a:xfrm>
          </p:grpSpPr>
          <p:sp>
            <p:nvSpPr>
              <p:cNvPr id="359" name="矩形: 圓角 358">
                <a:extLst>
                  <a:ext uri="{FF2B5EF4-FFF2-40B4-BE49-F238E27FC236}">
                    <a16:creationId xmlns:a16="http://schemas.microsoft.com/office/drawing/2014/main" id="{6E5A39B1-AED7-40B9-B44C-CFC8AC250150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7AF25E8E-FDDF-49E1-9327-EFEBD1A103D7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房間容器演化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依遊玩特徵調整權重</a:t>
                </a:r>
              </a:p>
            </p:txBody>
          </p:sp>
          <p:pic>
            <p:nvPicPr>
              <p:cNvPr id="399" name="圖片 398">
                <a:extLst>
                  <a:ext uri="{FF2B5EF4-FFF2-40B4-BE49-F238E27FC236}">
                    <a16:creationId xmlns:a16="http://schemas.microsoft.com/office/drawing/2014/main" id="{954D0A61-FAA5-46F6-ACCE-3395FE44C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4B244BC0-C86D-476D-9A3A-AE4646DAE2AF}"/>
                </a:ext>
              </a:extLst>
            </p:cNvPr>
            <p:cNvSpPr/>
            <p:nvPr/>
          </p:nvSpPr>
          <p:spPr>
            <a:xfrm>
              <a:off x="2185436" y="376059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任務語法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776C36C-17B8-4BC6-95D5-CC79D967C31C}"/>
                </a:ext>
              </a:extLst>
            </p:cNvPr>
            <p:cNvSpPr/>
            <p:nvPr/>
          </p:nvSpPr>
          <p:spPr>
            <a:xfrm>
              <a:off x="2185436" y="2640342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房間建構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F2B611A-A137-4E7B-910B-04F39AC75366}"/>
                </a:ext>
              </a:extLst>
            </p:cNvPr>
            <p:cNvSpPr/>
            <p:nvPr/>
          </p:nvSpPr>
          <p:spPr>
            <a:xfrm>
              <a:off x="2185435" y="4909504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地圖片段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群組 413">
              <a:extLst>
                <a:ext uri="{FF2B5EF4-FFF2-40B4-BE49-F238E27FC236}">
                  <a16:creationId xmlns:a16="http://schemas.microsoft.com/office/drawing/2014/main" id="{D82F6F9D-D2DE-4A64-85F7-051984A458F0}"/>
                </a:ext>
              </a:extLst>
            </p:cNvPr>
            <p:cNvGrpSpPr/>
            <p:nvPr/>
          </p:nvGrpSpPr>
          <p:grpSpPr>
            <a:xfrm>
              <a:off x="2716656" y="1891438"/>
              <a:ext cx="537480" cy="338554"/>
              <a:chOff x="226422" y="914748"/>
              <a:chExt cx="633144" cy="398812"/>
            </a:xfrm>
          </p:grpSpPr>
          <p:sp>
            <p:nvSpPr>
              <p:cNvPr id="415" name="橢圓 414">
                <a:extLst>
                  <a:ext uri="{FF2B5EF4-FFF2-40B4-BE49-F238E27FC236}">
                    <a16:creationId xmlns:a16="http://schemas.microsoft.com/office/drawing/2014/main" id="{14D22009-8F28-44C0-8521-61EB74C12AE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6" name="TextBox 8">
                <a:extLst>
                  <a:ext uri="{FF2B5EF4-FFF2-40B4-BE49-F238E27FC236}">
                    <a16:creationId xmlns:a16="http://schemas.microsoft.com/office/drawing/2014/main" id="{615FCBC4-232C-4DA2-8CDC-0DEDE7C8F82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17" name="群組 416">
              <a:extLst>
                <a:ext uri="{FF2B5EF4-FFF2-40B4-BE49-F238E27FC236}">
                  <a16:creationId xmlns:a16="http://schemas.microsoft.com/office/drawing/2014/main" id="{50FA7AD1-5E76-4092-BB09-BFE5AFB3C2C1}"/>
                </a:ext>
              </a:extLst>
            </p:cNvPr>
            <p:cNvGrpSpPr/>
            <p:nvPr/>
          </p:nvGrpSpPr>
          <p:grpSpPr>
            <a:xfrm>
              <a:off x="4802838" y="1906265"/>
              <a:ext cx="537480" cy="338554"/>
              <a:chOff x="226422" y="914748"/>
              <a:chExt cx="633144" cy="398812"/>
            </a:xfrm>
          </p:grpSpPr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3517EAD6-A623-4E64-9C74-8868F7AA00B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9" name="TextBox 8">
                <a:extLst>
                  <a:ext uri="{FF2B5EF4-FFF2-40B4-BE49-F238E27FC236}">
                    <a16:creationId xmlns:a16="http://schemas.microsoft.com/office/drawing/2014/main" id="{C06855FC-EA6B-4B5B-97D5-2F2A2C89354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C95E934E-10BA-4476-B125-B6577D580305}"/>
                </a:ext>
              </a:extLst>
            </p:cNvPr>
            <p:cNvGrpSpPr/>
            <p:nvPr/>
          </p:nvGrpSpPr>
          <p:grpSpPr>
            <a:xfrm>
              <a:off x="6895036" y="1891438"/>
              <a:ext cx="537480" cy="338554"/>
              <a:chOff x="226422" y="914748"/>
              <a:chExt cx="633144" cy="398812"/>
            </a:xfrm>
          </p:grpSpPr>
          <p:sp>
            <p:nvSpPr>
              <p:cNvPr id="421" name="橢圓 420">
                <a:extLst>
                  <a:ext uri="{FF2B5EF4-FFF2-40B4-BE49-F238E27FC236}">
                    <a16:creationId xmlns:a16="http://schemas.microsoft.com/office/drawing/2014/main" id="{1B399B09-DFB7-492C-A480-C6C15AD5373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2" name="TextBox 8">
                <a:extLst>
                  <a:ext uri="{FF2B5EF4-FFF2-40B4-BE49-F238E27FC236}">
                    <a16:creationId xmlns:a16="http://schemas.microsoft.com/office/drawing/2014/main" id="{BD2594A3-DB72-4751-8031-058AFCACF64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3" name="群組 422">
              <a:extLst>
                <a:ext uri="{FF2B5EF4-FFF2-40B4-BE49-F238E27FC236}">
                  <a16:creationId xmlns:a16="http://schemas.microsoft.com/office/drawing/2014/main" id="{862C5B2C-E13B-4421-B0B3-B30D40AFBE15}"/>
                </a:ext>
              </a:extLst>
            </p:cNvPr>
            <p:cNvGrpSpPr/>
            <p:nvPr/>
          </p:nvGrpSpPr>
          <p:grpSpPr>
            <a:xfrm>
              <a:off x="2711730" y="4148289"/>
              <a:ext cx="537480" cy="338554"/>
              <a:chOff x="226422" y="914748"/>
              <a:chExt cx="633144" cy="398812"/>
            </a:xfrm>
          </p:grpSpPr>
          <p:sp>
            <p:nvSpPr>
              <p:cNvPr id="424" name="橢圓 423">
                <a:extLst>
                  <a:ext uri="{FF2B5EF4-FFF2-40B4-BE49-F238E27FC236}">
                    <a16:creationId xmlns:a16="http://schemas.microsoft.com/office/drawing/2014/main" id="{0FC00F63-ACB6-44BE-AB29-0C1B76C3C3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5" name="TextBox 8">
                <a:extLst>
                  <a:ext uri="{FF2B5EF4-FFF2-40B4-BE49-F238E27FC236}">
                    <a16:creationId xmlns:a16="http://schemas.microsoft.com/office/drawing/2014/main" id="{107CE5A3-5F04-4B64-811A-79321A011043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6" name="群組 425">
              <a:extLst>
                <a:ext uri="{FF2B5EF4-FFF2-40B4-BE49-F238E27FC236}">
                  <a16:creationId xmlns:a16="http://schemas.microsoft.com/office/drawing/2014/main" id="{A5CB5F0D-FE23-4E9E-93F6-1392069D995B}"/>
                </a:ext>
              </a:extLst>
            </p:cNvPr>
            <p:cNvGrpSpPr/>
            <p:nvPr/>
          </p:nvGrpSpPr>
          <p:grpSpPr>
            <a:xfrm>
              <a:off x="4801205" y="4148289"/>
              <a:ext cx="537480" cy="338554"/>
              <a:chOff x="226422" y="914748"/>
              <a:chExt cx="633144" cy="398812"/>
            </a:xfrm>
          </p:grpSpPr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E79A2A2A-ED65-4256-AEFB-D8D0531630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8" name="TextBox 8">
                <a:extLst>
                  <a:ext uri="{FF2B5EF4-FFF2-40B4-BE49-F238E27FC236}">
                    <a16:creationId xmlns:a16="http://schemas.microsoft.com/office/drawing/2014/main" id="{4A8FCD5B-1B92-44DE-8BE8-AA65CFC490D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9" name="群組 428">
              <a:extLst>
                <a:ext uri="{FF2B5EF4-FFF2-40B4-BE49-F238E27FC236}">
                  <a16:creationId xmlns:a16="http://schemas.microsoft.com/office/drawing/2014/main" id="{55BBAC0D-A838-49F4-AA33-9D5404ED6ADB}"/>
                </a:ext>
              </a:extLst>
            </p:cNvPr>
            <p:cNvGrpSpPr/>
            <p:nvPr/>
          </p:nvGrpSpPr>
          <p:grpSpPr>
            <a:xfrm>
              <a:off x="6895036" y="4143826"/>
              <a:ext cx="537480" cy="338554"/>
              <a:chOff x="226422" y="914748"/>
              <a:chExt cx="633144" cy="398812"/>
            </a:xfrm>
          </p:grpSpPr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0C8003AC-585D-498F-B5B7-0D711003CA7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1" name="TextBox 8">
                <a:extLst>
                  <a:ext uri="{FF2B5EF4-FFF2-40B4-BE49-F238E27FC236}">
                    <a16:creationId xmlns:a16="http://schemas.microsoft.com/office/drawing/2014/main" id="{AC01FBA2-EFE3-470C-AE5B-F31F13FCC90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2" name="群組 431">
              <a:extLst>
                <a:ext uri="{FF2B5EF4-FFF2-40B4-BE49-F238E27FC236}">
                  <a16:creationId xmlns:a16="http://schemas.microsoft.com/office/drawing/2014/main" id="{BF18D085-FBB9-4AB0-9309-EDAEC4677560}"/>
                </a:ext>
              </a:extLst>
            </p:cNvPr>
            <p:cNvGrpSpPr/>
            <p:nvPr/>
          </p:nvGrpSpPr>
          <p:grpSpPr>
            <a:xfrm>
              <a:off x="2721853" y="6416748"/>
              <a:ext cx="537480" cy="338554"/>
              <a:chOff x="226422" y="914748"/>
              <a:chExt cx="633144" cy="398812"/>
            </a:xfrm>
          </p:grpSpPr>
          <p:sp>
            <p:nvSpPr>
              <p:cNvPr id="433" name="橢圓 432">
                <a:extLst>
                  <a:ext uri="{FF2B5EF4-FFF2-40B4-BE49-F238E27FC236}">
                    <a16:creationId xmlns:a16="http://schemas.microsoft.com/office/drawing/2014/main" id="{02FC4D10-5A2A-4FA4-9A5E-31E80F585B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4" name="TextBox 8">
                <a:extLst>
                  <a:ext uri="{FF2B5EF4-FFF2-40B4-BE49-F238E27FC236}">
                    <a16:creationId xmlns:a16="http://schemas.microsoft.com/office/drawing/2014/main" id="{A1A0B1CD-690E-4BB5-8ACF-CD700B66B89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5" name="群組 434">
              <a:extLst>
                <a:ext uri="{FF2B5EF4-FFF2-40B4-BE49-F238E27FC236}">
                  <a16:creationId xmlns:a16="http://schemas.microsoft.com/office/drawing/2014/main" id="{A56C7A98-FCBD-4929-8F9A-96A51C2B5006}"/>
                </a:ext>
              </a:extLst>
            </p:cNvPr>
            <p:cNvGrpSpPr/>
            <p:nvPr/>
          </p:nvGrpSpPr>
          <p:grpSpPr>
            <a:xfrm>
              <a:off x="4806389" y="6414722"/>
              <a:ext cx="537480" cy="338554"/>
              <a:chOff x="226422" y="914748"/>
              <a:chExt cx="633144" cy="398812"/>
            </a:xfrm>
          </p:grpSpPr>
          <p:sp>
            <p:nvSpPr>
              <p:cNvPr id="436" name="橢圓 435">
                <a:extLst>
                  <a:ext uri="{FF2B5EF4-FFF2-40B4-BE49-F238E27FC236}">
                    <a16:creationId xmlns:a16="http://schemas.microsoft.com/office/drawing/2014/main" id="{C35A191B-8D7C-41C6-A53F-B08FB9B56CF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7" name="TextBox 8">
                <a:extLst>
                  <a:ext uri="{FF2B5EF4-FFF2-40B4-BE49-F238E27FC236}">
                    <a16:creationId xmlns:a16="http://schemas.microsoft.com/office/drawing/2014/main" id="{D0E37C33-9B30-4FEA-BEB1-FD59A5B6E86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8" name="群組 437">
              <a:extLst>
                <a:ext uri="{FF2B5EF4-FFF2-40B4-BE49-F238E27FC236}">
                  <a16:creationId xmlns:a16="http://schemas.microsoft.com/office/drawing/2014/main" id="{E313AF05-E8BF-4F11-8F09-EE7C5F8776DE}"/>
                </a:ext>
              </a:extLst>
            </p:cNvPr>
            <p:cNvGrpSpPr/>
            <p:nvPr/>
          </p:nvGrpSpPr>
          <p:grpSpPr>
            <a:xfrm>
              <a:off x="6895036" y="6414722"/>
              <a:ext cx="537480" cy="338554"/>
              <a:chOff x="226422" y="914748"/>
              <a:chExt cx="633144" cy="398812"/>
            </a:xfrm>
          </p:grpSpPr>
          <p:sp>
            <p:nvSpPr>
              <p:cNvPr id="439" name="橢圓 438">
                <a:extLst>
                  <a:ext uri="{FF2B5EF4-FFF2-40B4-BE49-F238E27FC236}">
                    <a16:creationId xmlns:a16="http://schemas.microsoft.com/office/drawing/2014/main" id="{689A41B5-0060-484D-B19B-B4A9AD293E8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0" name="TextBox 8">
                <a:extLst>
                  <a:ext uri="{FF2B5EF4-FFF2-40B4-BE49-F238E27FC236}">
                    <a16:creationId xmlns:a16="http://schemas.microsoft.com/office/drawing/2014/main" id="{61309013-8699-4EE7-8714-DB4DDD716C7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1" name="群組 440">
              <a:extLst>
                <a:ext uri="{FF2B5EF4-FFF2-40B4-BE49-F238E27FC236}">
                  <a16:creationId xmlns:a16="http://schemas.microsoft.com/office/drawing/2014/main" id="{4F060D89-DD49-499C-9148-C0D333EFDA12}"/>
                </a:ext>
              </a:extLst>
            </p:cNvPr>
            <p:cNvGrpSpPr/>
            <p:nvPr/>
          </p:nvGrpSpPr>
          <p:grpSpPr>
            <a:xfrm>
              <a:off x="8983754" y="6412571"/>
              <a:ext cx="537480" cy="338554"/>
              <a:chOff x="226422" y="914748"/>
              <a:chExt cx="633144" cy="398812"/>
            </a:xfrm>
          </p:grpSpPr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CAA1119E-BE17-4C76-97F4-7004B988DCD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3" name="TextBox 8">
                <a:extLst>
                  <a:ext uri="{FF2B5EF4-FFF2-40B4-BE49-F238E27FC236}">
                    <a16:creationId xmlns:a16="http://schemas.microsoft.com/office/drawing/2014/main" id="{0B215C7C-3E20-4574-8355-BD179F3E861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4" name="群組 443">
              <a:extLst>
                <a:ext uri="{FF2B5EF4-FFF2-40B4-BE49-F238E27FC236}">
                  <a16:creationId xmlns:a16="http://schemas.microsoft.com/office/drawing/2014/main" id="{2F61550C-326C-4E97-B1C3-79D0BAFC6FE1}"/>
                </a:ext>
              </a:extLst>
            </p:cNvPr>
            <p:cNvGrpSpPr/>
            <p:nvPr/>
          </p:nvGrpSpPr>
          <p:grpSpPr>
            <a:xfrm>
              <a:off x="8983754" y="4143826"/>
              <a:ext cx="537480" cy="338554"/>
              <a:chOff x="226422" y="914748"/>
              <a:chExt cx="633144" cy="398812"/>
            </a:xfrm>
          </p:grpSpPr>
          <p:sp>
            <p:nvSpPr>
              <p:cNvPr id="445" name="橢圓 444">
                <a:extLst>
                  <a:ext uri="{FF2B5EF4-FFF2-40B4-BE49-F238E27FC236}">
                    <a16:creationId xmlns:a16="http://schemas.microsoft.com/office/drawing/2014/main" id="{CEF195D9-2E44-4CEA-81E9-A27DB20F07CB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6" name="TextBox 8">
                <a:extLst>
                  <a:ext uri="{FF2B5EF4-FFF2-40B4-BE49-F238E27FC236}">
                    <a16:creationId xmlns:a16="http://schemas.microsoft.com/office/drawing/2014/main" id="{5A1C9909-69DC-4876-A06C-9EF3760501B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5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18417</TotalTime>
  <Words>1648</Words>
  <Application>Microsoft Office PowerPoint</Application>
  <PresentationFormat>寬螢幕</PresentationFormat>
  <Paragraphs>625</Paragraphs>
  <Slides>74</Slides>
  <Notes>14</Notes>
  <HiddenSlides>15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4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673</cp:revision>
  <dcterms:created xsi:type="dcterms:W3CDTF">2016-12-17T21:27:02Z</dcterms:created>
  <dcterms:modified xsi:type="dcterms:W3CDTF">2017-07-21T11:53:06Z</dcterms:modified>
</cp:coreProperties>
</file>